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3" r:id="rId9"/>
    <p:sldId id="268" r:id="rId10"/>
    <p:sldId id="267" r:id="rId11"/>
    <p:sldId id="270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72" autoAdjust="0"/>
    <p:restoredTop sz="86224" autoAdjust="0"/>
  </p:normalViewPr>
  <p:slideViewPr>
    <p:cSldViewPr>
      <p:cViewPr varScale="1">
        <p:scale>
          <a:sx n="73" d="100"/>
          <a:sy n="73" d="100"/>
        </p:scale>
        <p:origin x="-12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EBC44-BD5B-4C4A-BDC8-668D63798505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AB542-CDB0-4F76-92BC-AFECF34DAE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14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AB542-CDB0-4F76-92BC-AFECF34DAE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AB542-CDB0-4F76-92BC-AFECF34DAE2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RAM-Random Access Memory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AB542-CDB0-4F76-92BC-AFECF34DAE2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AB542-CDB0-4F76-92BC-AFECF34DAE2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Linux is a</a:t>
            </a:r>
            <a:r>
              <a:rPr lang="en-US" baseline="0" dirty="0" smtClean="0"/>
              <a:t> free operating system, but</a:t>
            </a:r>
            <a:r>
              <a:rPr lang="en-US" dirty="0" smtClean="0"/>
              <a:t> not recommended</a:t>
            </a:r>
            <a:r>
              <a:rPr lang="en-US" baseline="0" dirty="0" smtClean="0"/>
              <a:t> for novices.</a:t>
            </a:r>
          </a:p>
          <a:p>
            <a:r>
              <a:rPr lang="en-US" baseline="0" dirty="0" smtClean="0"/>
              <a:t>Each OS has applications that may not transfer from system to system.</a:t>
            </a:r>
          </a:p>
          <a:p>
            <a:r>
              <a:rPr lang="en-US" baseline="0" dirty="0" smtClean="0"/>
              <a:t>Windows is much more vulnerable to viruses and spyware because of its widespread use.</a:t>
            </a:r>
          </a:p>
          <a:p>
            <a:r>
              <a:rPr lang="en-US" baseline="0" dirty="0" smtClean="0"/>
              <a:t>Mac OS X is less vulnerable to viruses.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AB542-CDB0-4F76-92BC-AFECF34DAE2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3B80351-A6FB-4136-80D6-21D996C984A9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4CFBA6A-FD65-4A9A-8AE7-C569FEFEF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80351-A6FB-4136-80D6-21D996C984A9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FBA6A-FD65-4A9A-8AE7-C569FEFEF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80351-A6FB-4136-80D6-21D996C984A9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FBA6A-FD65-4A9A-8AE7-C569FEFEF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B80351-A6FB-4136-80D6-21D996C984A9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CFBA6A-FD65-4A9A-8AE7-C569FEFEF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3B80351-A6FB-4136-80D6-21D996C984A9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4CFBA6A-FD65-4A9A-8AE7-C569FEFEF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80351-A6FB-4136-80D6-21D996C984A9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FBA6A-FD65-4A9A-8AE7-C569FEFEF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80351-A6FB-4136-80D6-21D996C984A9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FBA6A-FD65-4A9A-8AE7-C569FEFEF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B80351-A6FB-4136-80D6-21D996C984A9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CFBA6A-FD65-4A9A-8AE7-C569FEFEF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80351-A6FB-4136-80D6-21D996C984A9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FBA6A-FD65-4A9A-8AE7-C569FEFEF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B80351-A6FB-4136-80D6-21D996C984A9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CFBA6A-FD65-4A9A-8AE7-C569FEFEF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B80351-A6FB-4136-80D6-21D996C984A9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CFBA6A-FD65-4A9A-8AE7-C569FEFEF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3B80351-A6FB-4136-80D6-21D996C984A9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4CFBA6A-FD65-4A9A-8AE7-C569FEFEF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..%5C..%5C..%5COneNote%20Notebooks%5CWork%20Notebook%5CCET%20751.one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Things to Think About When Buying a Computer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10200" y="6019800"/>
            <a:ext cx="34290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Casey Krogman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Decide what your budget is...</a:t>
            </a:r>
          </a:p>
          <a:p>
            <a:pPr lvl="1"/>
            <a:r>
              <a:rPr lang="en-US" sz="2400" dirty="0" smtClean="0"/>
              <a:t>As processor speed, RAM, and hard drive space increase, so does price</a:t>
            </a:r>
          </a:p>
          <a:p>
            <a:pPr lvl="1"/>
            <a:r>
              <a:rPr lang="en-US" sz="2400" dirty="0" smtClean="0"/>
              <a:t>Depending upon what is important to you, you may have to either compromise cost or find a happy medium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do you think?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Which is most important-processor speed, RAM, or hard drive space?</a:t>
            </a:r>
          </a:p>
          <a:p>
            <a:pPr lvl="1"/>
            <a:r>
              <a:rPr lang="en-US" sz="2400" dirty="0" smtClean="0"/>
              <a:t>Why?</a:t>
            </a:r>
          </a:p>
          <a:p>
            <a:r>
              <a:rPr lang="en-US" sz="2800" dirty="0" smtClean="0">
                <a:hlinkClick r:id="rId2" action="ppaction://hlinkfile"/>
              </a:rPr>
              <a:t>Comparison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1900" i="1" dirty="0" smtClean="0"/>
              <a:t>Best Buy</a:t>
            </a:r>
            <a:r>
              <a:rPr lang="en-US" sz="1900" dirty="0" smtClean="0"/>
              <a:t>. Web. 11 June 2010. &lt;http://www.bestbuy.com&gt;.</a:t>
            </a:r>
          </a:p>
          <a:p>
            <a:pPr>
              <a:buNone/>
            </a:pPr>
            <a:r>
              <a:rPr lang="en-US" sz="1900" dirty="0" smtClean="0"/>
              <a:t>Brooks, Eric. "How to Choose a Computer - by Eric Brooks - Helium." </a:t>
            </a:r>
            <a:r>
              <a:rPr lang="en-US" sz="1900" i="1" dirty="0" smtClean="0"/>
              <a:t>Helium - Where Knowledge Rules</a:t>
            </a:r>
            <a:r>
              <a:rPr lang="en-US" sz="1900" dirty="0" smtClean="0"/>
              <a:t>. Web. 11 June 2010. &lt;http://www.helium.com/items/1438205-buying-a-new-computer&gt;.</a:t>
            </a:r>
          </a:p>
          <a:p>
            <a:pPr>
              <a:buNone/>
            </a:pPr>
            <a:r>
              <a:rPr lang="en-US" sz="1900" dirty="0" smtClean="0"/>
              <a:t>"Choosing a New Computer | </a:t>
            </a:r>
            <a:r>
              <a:rPr lang="en-US" sz="1900" dirty="0" err="1" smtClean="0"/>
              <a:t>Computersight</a:t>
            </a:r>
            <a:r>
              <a:rPr lang="en-US" sz="1900" dirty="0" smtClean="0"/>
              <a:t>." </a:t>
            </a:r>
            <a:r>
              <a:rPr lang="en-US" sz="1900" i="1" dirty="0" err="1" smtClean="0"/>
              <a:t>Computersight</a:t>
            </a:r>
            <a:r>
              <a:rPr lang="en-US" sz="1900" i="1" dirty="0" smtClean="0"/>
              <a:t> | Computers, Hardware, Software, Operating Systems and Programming</a:t>
            </a:r>
            <a:r>
              <a:rPr lang="en-US" sz="1900" dirty="0" smtClean="0"/>
              <a:t>. 18 Oct. 2009. Web. 11 June 2010. &lt;http://computersight.com/hardware/choosing-a-new-computer/&gt;.</a:t>
            </a:r>
          </a:p>
          <a:p>
            <a:pPr>
              <a:buNone/>
            </a:pPr>
            <a:r>
              <a:rPr lang="en-US" sz="1900" dirty="0" smtClean="0"/>
              <a:t>"Operating Systems: How to Choose." </a:t>
            </a:r>
            <a:r>
              <a:rPr lang="en-US" sz="1900" i="1" dirty="0" smtClean="0"/>
              <a:t>Consumer Reports: Expert Product Reviews and Product Ratings from Our Test Labs</a:t>
            </a:r>
            <a:r>
              <a:rPr lang="en-US" sz="1900" dirty="0" smtClean="0"/>
              <a:t>. Oct. 2007. Web. 11 June 2010. &lt;http://www.consumerreports.org/cro/electronics-computers/computers-internet/software/operating-systems/operating-systems-10-07/overview/operating-systems-ov.htm&gt;.</a:t>
            </a:r>
          </a:p>
          <a:p>
            <a:pPr>
              <a:buNone/>
            </a:pPr>
            <a:r>
              <a:rPr lang="en-US" sz="1900" dirty="0" err="1" smtClean="0"/>
              <a:t>Pieterse</a:t>
            </a:r>
            <a:r>
              <a:rPr lang="en-US" sz="1900" dirty="0" smtClean="0"/>
              <a:t>, Janet. "How to Choose a Computer - by Janet </a:t>
            </a:r>
            <a:r>
              <a:rPr lang="en-US" sz="1900" dirty="0" err="1" smtClean="0"/>
              <a:t>Pieterse</a:t>
            </a:r>
            <a:r>
              <a:rPr lang="en-US" sz="1900" dirty="0" smtClean="0"/>
              <a:t> - Helium." </a:t>
            </a:r>
            <a:r>
              <a:rPr lang="en-US" sz="1900" i="1" dirty="0" smtClean="0"/>
              <a:t>Helium - Where Knowledge Rules</a:t>
            </a:r>
            <a:r>
              <a:rPr lang="en-US" sz="1900" dirty="0" smtClean="0"/>
              <a:t>. Web. 11 June 2010. &lt;http://www.helium.com/items/964538-how-to-choose-a-computer?page=1&gt;.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do you plan to do with it?</a:t>
            </a:r>
          </a:p>
          <a:p>
            <a:r>
              <a:rPr lang="en-US" sz="2800" dirty="0" smtClean="0"/>
              <a:t>Desktop or Laptop? </a:t>
            </a:r>
          </a:p>
          <a:p>
            <a:r>
              <a:rPr lang="en-US" sz="2800" dirty="0" smtClean="0"/>
              <a:t>Processor speed</a:t>
            </a:r>
          </a:p>
          <a:p>
            <a:r>
              <a:rPr lang="en-US" sz="2800" dirty="0" smtClean="0"/>
              <a:t>Memory (RAM)</a:t>
            </a:r>
          </a:p>
          <a:p>
            <a:r>
              <a:rPr lang="en-US" sz="2800" dirty="0" smtClean="0"/>
              <a:t>Hard Disk Storage</a:t>
            </a:r>
          </a:p>
          <a:p>
            <a:r>
              <a:rPr lang="en-US" sz="2800" dirty="0" smtClean="0"/>
              <a:t>Operating systems</a:t>
            </a:r>
          </a:p>
          <a:p>
            <a:r>
              <a:rPr lang="en-US" sz="2800" dirty="0" smtClean="0"/>
              <a:t>Manufacturer</a:t>
            </a:r>
          </a:p>
          <a:p>
            <a:pPr lvl="1"/>
            <a:r>
              <a:rPr lang="en-US" sz="2400" dirty="0" smtClean="0"/>
              <a:t>Available customer support</a:t>
            </a:r>
          </a:p>
          <a:p>
            <a:pPr lvl="1"/>
            <a:r>
              <a:rPr lang="en-US" sz="2400" dirty="0" smtClean="0"/>
              <a:t>Warranty</a:t>
            </a:r>
          </a:p>
          <a:p>
            <a:r>
              <a:rPr lang="en-US" sz="2800" dirty="0" smtClean="0"/>
              <a:t>Cost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Desktop or Laptop?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Ease of upgrades</a:t>
            </a:r>
          </a:p>
          <a:p>
            <a:r>
              <a:rPr lang="en-US" dirty="0" smtClean="0"/>
              <a:t>Many hardware devices to add on</a:t>
            </a:r>
          </a:p>
          <a:p>
            <a:r>
              <a:rPr lang="en-US" dirty="0" smtClean="0"/>
              <a:t>Components may be upgraded to keep up with advancements in technology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Ease of mobility</a:t>
            </a:r>
          </a:p>
          <a:p>
            <a:r>
              <a:rPr lang="en-US" dirty="0" smtClean="0"/>
              <a:t>Fewer peripherals like the separate keyboard, mouse or monitor</a:t>
            </a:r>
          </a:p>
          <a:p>
            <a:r>
              <a:rPr lang="en-US" dirty="0" smtClean="0"/>
              <a:t>Decreasing in weight-usually about 5 pounds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sz="2400" dirty="0" smtClean="0"/>
              <a:t>Desktop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2400" dirty="0" smtClean="0"/>
              <a:t>Laptop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Processor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Chip connected to the motherboard of the computer</a:t>
            </a:r>
          </a:p>
          <a:p>
            <a:pPr lvl="1"/>
            <a:r>
              <a:rPr lang="en-US" sz="2400" dirty="0" smtClean="0"/>
              <a:t>Works to process the necessary steps to use any type of software</a:t>
            </a:r>
          </a:p>
          <a:p>
            <a:pPr lvl="1"/>
            <a:r>
              <a:rPr lang="en-US" sz="2400" dirty="0" smtClean="0"/>
              <a:t>Maintains the operating system, icons, and desktop</a:t>
            </a:r>
          </a:p>
          <a:p>
            <a:pPr lvl="1"/>
            <a:r>
              <a:rPr lang="en-US" sz="2400" dirty="0" smtClean="0"/>
              <a:t>Higher megahertz or gigahertz value indicates a better ability to handle running programs and the operating system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Processor Speed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processor speed needed depends upon what you plan to use the computer for</a:t>
            </a:r>
          </a:p>
          <a:p>
            <a:pPr lvl="1"/>
            <a:r>
              <a:rPr lang="en-US" sz="2800" dirty="0" smtClean="0"/>
              <a:t>The more things you want to do at once on your computer, the faster the processor speed you need</a:t>
            </a:r>
          </a:p>
          <a:p>
            <a:r>
              <a:rPr lang="en-US" sz="3200" dirty="0" smtClean="0"/>
              <a:t>Processor chips have been developed with more than one core</a:t>
            </a:r>
          </a:p>
          <a:p>
            <a:pPr lvl="1"/>
            <a:r>
              <a:rPr lang="en-US" sz="2800" dirty="0" smtClean="0"/>
              <a:t>Each core acts as a separate processor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RAM is found in the form of chips installed on the motherboard</a:t>
            </a:r>
          </a:p>
          <a:p>
            <a:pPr lvl="1"/>
            <a:r>
              <a:rPr lang="en-US" sz="2400" dirty="0" smtClean="0"/>
              <a:t>RAM is expressed as megabytes or gigabytes</a:t>
            </a:r>
          </a:p>
          <a:p>
            <a:r>
              <a:rPr lang="en-US" sz="2800" dirty="0" smtClean="0"/>
              <a:t>Amount of RAM needed is also dependent upon what you plan to use the computer</a:t>
            </a:r>
          </a:p>
          <a:p>
            <a:pPr lvl="1"/>
            <a:r>
              <a:rPr lang="en-US" sz="2400" dirty="0" smtClean="0"/>
              <a:t>If you plan to use the computer with multiple media applications or use several programs at once, more RAM is needed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Hard Disk Storage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Hard disk space is where files and programs are stored on the computer</a:t>
            </a:r>
          </a:p>
          <a:p>
            <a:pPr lvl="1"/>
            <a:r>
              <a:rPr lang="en-US" sz="2400" dirty="0" smtClean="0"/>
              <a:t>The operating system is also stored on the hard disk</a:t>
            </a:r>
          </a:p>
          <a:p>
            <a:r>
              <a:rPr lang="en-US" sz="2800" dirty="0" smtClean="0"/>
              <a:t>The amount of hard disk space needed depends on what you plan to do with the computer</a:t>
            </a:r>
          </a:p>
          <a:p>
            <a:pPr lvl="1"/>
            <a:r>
              <a:rPr lang="en-US" sz="2400" dirty="0" smtClean="0"/>
              <a:t>The more pictures, songs, and video files you plan to store, the more hard disk space you’ll need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Operating System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Most computers come with an operating system pre-installed</a:t>
            </a:r>
          </a:p>
          <a:p>
            <a:r>
              <a:rPr lang="en-US" sz="2800" dirty="0" smtClean="0"/>
              <a:t>3 major operating systems-Linux, Mac OS X, and Windows</a:t>
            </a:r>
          </a:p>
          <a:p>
            <a:pPr lvl="1"/>
            <a:r>
              <a:rPr lang="en-US" sz="2400" dirty="0" smtClean="0"/>
              <a:t>Each  operating system has it’s good points and bad points</a:t>
            </a:r>
          </a:p>
          <a:p>
            <a:pPr lvl="1"/>
            <a:r>
              <a:rPr lang="en-US" sz="2400" dirty="0" smtClean="0"/>
              <a:t>This decision can be based upon both your experience level with computers and what you plan to use the computer for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Manufacturer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Most manufacturers have some type of customer support.</a:t>
            </a:r>
          </a:p>
          <a:p>
            <a:r>
              <a:rPr lang="en-US" sz="2800" dirty="0" smtClean="0"/>
              <a:t>Look at the warranty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683</TotalTime>
  <Words>754</Words>
  <Application>Microsoft Macintosh PowerPoint</Application>
  <PresentationFormat>On-screen Show (4:3)</PresentationFormat>
  <Paragraphs>74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Things to Think About When Buying a Computer</vt:lpstr>
      <vt:lpstr>PowerPoint Presentation</vt:lpstr>
      <vt:lpstr>Desktop or Laptop?</vt:lpstr>
      <vt:lpstr>Processor</vt:lpstr>
      <vt:lpstr>Processor Speed</vt:lpstr>
      <vt:lpstr>Memory</vt:lpstr>
      <vt:lpstr>Hard Disk Storage</vt:lpstr>
      <vt:lpstr>Operating System</vt:lpstr>
      <vt:lpstr>Manufacturer</vt:lpstr>
      <vt:lpstr>Cost</vt:lpstr>
      <vt:lpstr>What do you think?</vt:lpstr>
      <vt:lpstr>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Things to Think About When Buying a Computer</dc:title>
  <dc:creator>Casey Krogman</dc:creator>
  <cp:lastModifiedBy>Krogman Casey</cp:lastModifiedBy>
  <cp:revision>56</cp:revision>
  <dcterms:created xsi:type="dcterms:W3CDTF">2010-06-11T04:31:28Z</dcterms:created>
  <dcterms:modified xsi:type="dcterms:W3CDTF">2013-04-17T01:37:16Z</dcterms:modified>
</cp:coreProperties>
</file>